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64" r:id="rId3"/>
    <p:sldId id="265" r:id="rId4"/>
    <p:sldId id="266" r:id="rId5"/>
    <p:sldId id="267" r:id="rId6"/>
    <p:sldId id="269" r:id="rId7"/>
    <p:sldId id="26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A1F8"/>
    <a:srgbClr val="008DF6"/>
    <a:srgbClr val="F0564A"/>
    <a:srgbClr val="7E0000"/>
    <a:srgbClr val="F27268"/>
    <a:srgbClr val="FF3F3F"/>
    <a:srgbClr val="F4BB66"/>
    <a:srgbClr val="F2AD48"/>
    <a:srgbClr val="F894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2" d="100"/>
          <a:sy n="122" d="100"/>
        </p:scale>
        <p:origin x="-96" y="-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280E-97B1-4255-9F7D-032F7232CE3F}" type="datetimeFigureOut">
              <a:rPr lang="sl-SI" smtClean="0"/>
              <a:t>30.11.2016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4289-09A5-4EDC-9DDC-086BB822FE2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20097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280E-97B1-4255-9F7D-032F7232CE3F}" type="datetimeFigureOut">
              <a:rPr lang="sl-SI" smtClean="0"/>
              <a:t>30.11.2016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4289-09A5-4EDC-9DDC-086BB822FE2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45884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280E-97B1-4255-9F7D-032F7232CE3F}" type="datetimeFigureOut">
              <a:rPr lang="sl-SI" smtClean="0"/>
              <a:t>30.11.2016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4289-09A5-4EDC-9DDC-086BB822FE24}" type="slidenum">
              <a:rPr lang="sl-SI" smtClean="0"/>
              <a:t>‹#›</a:t>
            </a:fld>
            <a:endParaRPr lang="sl-SI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2973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280E-97B1-4255-9F7D-032F7232CE3F}" type="datetimeFigureOut">
              <a:rPr lang="sl-SI" smtClean="0"/>
              <a:t>30.11.2016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4289-09A5-4EDC-9DDC-086BB822FE2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35486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280E-97B1-4255-9F7D-032F7232CE3F}" type="datetimeFigureOut">
              <a:rPr lang="sl-SI" smtClean="0"/>
              <a:t>30.11.2016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4289-09A5-4EDC-9DDC-086BB822FE24}" type="slidenum">
              <a:rPr lang="sl-SI" smtClean="0"/>
              <a:t>‹#›</a:t>
            </a:fld>
            <a:endParaRPr lang="sl-SI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8836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280E-97B1-4255-9F7D-032F7232CE3F}" type="datetimeFigureOut">
              <a:rPr lang="sl-SI" smtClean="0"/>
              <a:t>30.11.2016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4289-09A5-4EDC-9DDC-086BB822FE2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33426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280E-97B1-4255-9F7D-032F7232CE3F}" type="datetimeFigureOut">
              <a:rPr lang="sl-SI" smtClean="0"/>
              <a:t>30.11.2016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4289-09A5-4EDC-9DDC-086BB822FE2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34901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280E-97B1-4255-9F7D-032F7232CE3F}" type="datetimeFigureOut">
              <a:rPr lang="sl-SI" smtClean="0"/>
              <a:t>30.11.2016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4289-09A5-4EDC-9DDC-086BB822FE2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07642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280E-97B1-4255-9F7D-032F7232CE3F}" type="datetimeFigureOut">
              <a:rPr lang="sl-SI" smtClean="0"/>
              <a:t>30.11.2016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4289-09A5-4EDC-9DDC-086BB822FE2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999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280E-97B1-4255-9F7D-032F7232CE3F}" type="datetimeFigureOut">
              <a:rPr lang="sl-SI" smtClean="0"/>
              <a:t>30.11.2016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4289-09A5-4EDC-9DDC-086BB822FE2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1876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280E-97B1-4255-9F7D-032F7232CE3F}" type="datetimeFigureOut">
              <a:rPr lang="sl-SI" smtClean="0"/>
              <a:t>30.11.2016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4289-09A5-4EDC-9DDC-086BB822FE2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0618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280E-97B1-4255-9F7D-032F7232CE3F}" type="datetimeFigureOut">
              <a:rPr lang="sl-SI" smtClean="0"/>
              <a:t>30.11.2016</a:t>
            </a:fld>
            <a:endParaRPr lang="sl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4289-09A5-4EDC-9DDC-086BB822FE2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70384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280E-97B1-4255-9F7D-032F7232CE3F}" type="datetimeFigureOut">
              <a:rPr lang="sl-SI" smtClean="0"/>
              <a:t>30.11.2016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4289-09A5-4EDC-9DDC-086BB822FE2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6497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280E-97B1-4255-9F7D-032F7232CE3F}" type="datetimeFigureOut">
              <a:rPr lang="sl-SI" smtClean="0"/>
              <a:t>30.11.2016</a:t>
            </a:fld>
            <a:endParaRPr lang="sl-S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4289-09A5-4EDC-9DDC-086BB822FE2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61934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280E-97B1-4255-9F7D-032F7232CE3F}" type="datetimeFigureOut">
              <a:rPr lang="sl-SI" smtClean="0"/>
              <a:t>30.11.2016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4289-09A5-4EDC-9DDC-086BB822FE2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521334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280E-97B1-4255-9F7D-032F7232CE3F}" type="datetimeFigureOut">
              <a:rPr lang="sl-SI" smtClean="0"/>
              <a:t>30.11.2016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4289-09A5-4EDC-9DDC-086BB822FE2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563150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9280E-97B1-4255-9F7D-032F7232CE3F}" type="datetimeFigureOut">
              <a:rPr lang="sl-SI" smtClean="0"/>
              <a:t>30.11.2016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4A04289-09A5-4EDC-9DDC-086BB822FE2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7695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60" y="510005"/>
            <a:ext cx="7631843" cy="56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13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Aktivnost A1.1 – Izbira tehnologij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Power desiger</a:t>
            </a:r>
          </a:p>
          <a:p>
            <a:r>
              <a:rPr lang="sl-SI" dirty="0"/>
              <a:t>Adobe Illustrator, Photoshop in Dreamweaver</a:t>
            </a:r>
          </a:p>
          <a:p>
            <a:r>
              <a:rPr lang="sl-SI" dirty="0"/>
              <a:t>Sublime Text</a:t>
            </a:r>
          </a:p>
          <a:p>
            <a:r>
              <a:rPr lang="sl-SI" dirty="0"/>
              <a:t>SQL, PHP, Javascript</a:t>
            </a:r>
          </a:p>
          <a:p>
            <a:r>
              <a:rPr lang="sl-SI" dirty="0"/>
              <a:t>GitHub</a:t>
            </a:r>
          </a:p>
          <a:p>
            <a:endParaRPr lang="sl-SI" dirty="0"/>
          </a:p>
          <a:p>
            <a:pPr marL="0" indent="0">
              <a:buNone/>
            </a:pPr>
            <a:endParaRPr lang="sl-SI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921" y="568077"/>
            <a:ext cx="1390565" cy="89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4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Aktivnost A2.1 – Izdelava koncepualnega modela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26" y="1997512"/>
            <a:ext cx="8107884" cy="4125693"/>
          </a:xfrm>
        </p:spPr>
      </p:pic>
    </p:spTree>
    <p:extLst>
      <p:ext uri="{BB962C8B-B14F-4D97-AF65-F5344CB8AC3E}">
        <p14:creationId xmlns:p14="http://schemas.microsoft.com/office/powerpoint/2010/main" val="2670534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Dodatna aktivnost – izdelava logotipa BooX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185736"/>
            <a:ext cx="3846471" cy="239873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23" y="1930400"/>
            <a:ext cx="3948076" cy="2909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" r="3640"/>
          <a:stretch/>
        </p:blipFill>
        <p:spPr>
          <a:xfrm>
            <a:off x="5243759" y="4584471"/>
            <a:ext cx="3036815" cy="20404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5" b="17032"/>
          <a:stretch/>
        </p:blipFill>
        <p:spPr>
          <a:xfrm>
            <a:off x="1003952" y="4584471"/>
            <a:ext cx="2896929" cy="20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0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Aktivnost A3.1 – Izdelava SiteMapa</a:t>
            </a:r>
          </a:p>
        </p:txBody>
      </p:sp>
      <p:pic>
        <p:nvPicPr>
          <p:cNvPr id="4" name="Ograda vsebin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832" y="1227016"/>
            <a:ext cx="9418509" cy="5297912"/>
          </a:xfrm>
        </p:spPr>
      </p:pic>
    </p:spTree>
    <p:extLst>
      <p:ext uri="{BB962C8B-B14F-4D97-AF65-F5344CB8AC3E}">
        <p14:creationId xmlns:p14="http://schemas.microsoft.com/office/powerpoint/2010/main" val="147641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Težave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Z API jem plačilnega sistema PayPal</a:t>
            </a:r>
          </a:p>
          <a:p>
            <a:r>
              <a:rPr lang="sl-SI" dirty="0"/>
              <a:t>Stiska s časom</a:t>
            </a:r>
          </a:p>
        </p:txBody>
      </p:sp>
    </p:spTree>
    <p:extLst>
      <p:ext uri="{BB962C8B-B14F-4D97-AF65-F5344CB8AC3E}">
        <p14:creationId xmlns:p14="http://schemas.microsoft.com/office/powerpoint/2010/main" val="240480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Kako naprej?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Rešiti stisko s časom</a:t>
            </a:r>
          </a:p>
          <a:p>
            <a:r>
              <a:rPr lang="sl-SI" dirty="0"/>
              <a:t>Upoštevati razdelitev ekipe nad problemi – vsak do roka naredi kar si je izbral</a:t>
            </a:r>
          </a:p>
          <a:p>
            <a:r>
              <a:rPr lang="sl-SI" dirty="0"/>
              <a:t>Naslednja pomembnejša aktivnost: Izdelava HTMLja spletne strani, odzivnost</a:t>
            </a: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169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Custom 11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7B4A3A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aa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638</TotalTime>
  <Words>79</Words>
  <Application>Microsoft Office PowerPoint</Application>
  <PresentationFormat>Po meri</PresentationFormat>
  <Paragraphs>16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Naslovi diapozitivov</vt:lpstr>
      </vt:variant>
      <vt:variant>
        <vt:i4>7</vt:i4>
      </vt:variant>
    </vt:vector>
  </HeadingPairs>
  <TitlesOfParts>
    <vt:vector size="8" baseType="lpstr">
      <vt:lpstr>Facet</vt:lpstr>
      <vt:lpstr>PowerPointova predstavitev</vt:lpstr>
      <vt:lpstr>Aktivnost A1.1 – Izbira tehnologij</vt:lpstr>
      <vt:lpstr>Aktivnost A2.1 – Izdelava koncepualnega modela</vt:lpstr>
      <vt:lpstr>Dodatna aktivnost – izdelava logotipa BooX</vt:lpstr>
      <vt:lpstr>Aktivnost A3.1 – Izdelava SiteMapa</vt:lpstr>
      <vt:lpstr>Težave</vt:lpstr>
      <vt:lpstr>Kako naprej?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AwesomeGuy</dc:creator>
  <cp:lastModifiedBy>LeDolan</cp:lastModifiedBy>
  <cp:revision>115</cp:revision>
  <dcterms:created xsi:type="dcterms:W3CDTF">2016-11-19T10:05:46Z</dcterms:created>
  <dcterms:modified xsi:type="dcterms:W3CDTF">2016-11-30T16:40:12Z</dcterms:modified>
</cp:coreProperties>
</file>